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6D7170EE-036A-493F-9565-603ACDB581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944"/>
            <a:ext cx="6858000" cy="121721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ED61-425E-49D4-BBE1-984C68266967}" type="datetimeFigureOut">
              <a:rPr lang="es-MX" smtClean="0"/>
              <a:t>16/04/2022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6BB8-D60E-4DF6-8832-B8093F4CB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01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2BC23DD2-E840-47A5-BA20-05968D23E1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944"/>
            <a:ext cx="6858000" cy="1217211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ED61-425E-49D4-BBE1-984C68266967}" type="datetimeFigureOut">
              <a:rPr lang="es-MX" smtClean="0"/>
              <a:t>16/04/2022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56BB8-D60E-4DF6-8832-B8093F4CB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77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3667B-8D00-4CA3-B085-0C7B2C00ED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69A9ED-229A-4EBA-839A-62F0FCF908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26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Mastologia Asociacion</dc:creator>
  <cp:lastModifiedBy>Marisol Cornejo Aguirre</cp:lastModifiedBy>
  <cp:revision>2</cp:revision>
  <dcterms:created xsi:type="dcterms:W3CDTF">2021-07-22T21:12:00Z</dcterms:created>
  <dcterms:modified xsi:type="dcterms:W3CDTF">2022-04-16T20:28:11Z</dcterms:modified>
</cp:coreProperties>
</file>