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3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r="285"/>
          <a:stretch/>
        </p:blipFill>
        <p:spPr>
          <a:xfrm>
            <a:off x="7732726" y="94650"/>
            <a:ext cx="4206234" cy="6503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299" y="2117538"/>
            <a:ext cx="6403544" cy="121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299" y="3342083"/>
            <a:ext cx="6403544" cy="60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 dirty="0"/>
              <a:t>SUBTÍTULO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53301" y="4194301"/>
            <a:ext cx="5410175" cy="307200"/>
          </a:xfrm>
          <a:prstGeom prst="rect">
            <a:avLst/>
          </a:prstGeo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categoría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53302" y="4509402"/>
            <a:ext cx="5410176" cy="307200"/>
          </a:xfrm>
          <a:prstGeom prst="rect">
            <a:avLst/>
          </a:prstGeom>
        </p:spPr>
        <p:txBody>
          <a:bodyPr tIns="46800" bIns="23400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su </a:t>
            </a:r>
            <a:r>
              <a:rPr lang="en-US" dirty="0" err="1"/>
              <a:t>nombre</a:t>
            </a:r>
            <a:endParaRPr lang="en-US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513123" y="6289874"/>
            <a:ext cx="5313011" cy="307777"/>
          </a:xfrm>
          <a:prstGeom prst="rect">
            <a:avLst/>
          </a:prstGeom>
        </p:spPr>
        <p:txBody>
          <a:bodyPr bIns="234000">
            <a:noAutofit/>
          </a:bodyPr>
          <a:lstStyle>
            <a:lvl1pPr marL="0" indent="0" algn="r">
              <a:buFontTx/>
              <a:buNone/>
              <a:defRPr sz="1600" b="0">
                <a:solidFill>
                  <a:schemeClr val="accent1"/>
                </a:solidFill>
                <a:latin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mastologia.org.mx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930" y="5007070"/>
            <a:ext cx="1282804" cy="12828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980" y="481805"/>
            <a:ext cx="2047477" cy="8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72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467C58BB-BF22-4BC7-8FF3-0138F91913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" y="0"/>
            <a:ext cx="12172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6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34277" y="2145600"/>
            <a:ext cx="6643649" cy="121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tema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4278" y="3370145"/>
            <a:ext cx="6643649" cy="67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subtema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936EE-C1FF-4FCF-B1C4-F34F123F3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396" y="5846120"/>
            <a:ext cx="1642924" cy="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65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7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4276" y="552121"/>
            <a:ext cx="7006269" cy="5539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34276" y="1080001"/>
            <a:ext cx="7006269" cy="488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subtítulos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4276" y="1822992"/>
            <a:ext cx="10742400" cy="40202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textos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A7E5A-7CBE-4C80-B00B-364AFAF03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8219" y="4597879"/>
            <a:ext cx="1331645" cy="2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9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4277" y="1853724"/>
            <a:ext cx="4551516" cy="40136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2133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356713" y="1854151"/>
            <a:ext cx="6038400" cy="4013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34276" y="526003"/>
            <a:ext cx="7006269" cy="5539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34276" y="1055204"/>
            <a:ext cx="7006269" cy="488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subtítulo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F4886-7D30-4952-B3D7-E3A203B374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105" y="6105332"/>
            <a:ext cx="1108311" cy="45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1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Patrón de fondo&#10;&#10;Descripción generada automáticamente">
            <a:extLst>
              <a:ext uri="{FF2B5EF4-FFF2-40B4-BE49-F238E27FC236}">
                <a16:creationId xmlns:a16="http://schemas.microsoft.com/office/drawing/2014/main" id="{392241E3-4364-4415-B21F-FC61F21F0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" y="0"/>
            <a:ext cx="12172111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34276" y="3968732"/>
            <a:ext cx="10742400" cy="19940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charset="2"/>
              <a:buNone/>
              <a:tabLst/>
              <a:defRPr sz="2000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4276" y="1902830"/>
            <a:ext cx="10742400" cy="18952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texto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19655" y="550801"/>
            <a:ext cx="7006269" cy="55399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9654" y="1104800"/>
            <a:ext cx="7006269" cy="4887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editar</a:t>
            </a:r>
            <a:r>
              <a:rPr lang="en-US" dirty="0"/>
              <a:t> </a:t>
            </a:r>
            <a:r>
              <a:rPr lang="en-US" dirty="0" err="1"/>
              <a:t>subtítulo</a:t>
            </a:r>
            <a:endParaRPr lang="en-US" dirty="0"/>
          </a:p>
        </p:txBody>
      </p:sp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41DD3F0A-70F6-4E54-8917-C625825882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98" y="6133370"/>
            <a:ext cx="1876478" cy="7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3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05FCC2C-C0AA-4B5D-A4F1-8B4DC35C12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755" y="6225630"/>
            <a:ext cx="1219959" cy="4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trón de fondo&#10;&#10;Descripción generada automáticamente">
            <a:extLst>
              <a:ext uri="{FF2B5EF4-FFF2-40B4-BE49-F238E27FC236}">
                <a16:creationId xmlns:a16="http://schemas.microsoft.com/office/drawing/2014/main" id="{CFE97671-E281-4B42-81AD-76C3C632F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" y="0"/>
            <a:ext cx="12172111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05FCC2C-C0AA-4B5D-A4F1-8B4DC35C12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40" y="6103765"/>
            <a:ext cx="1349177" cy="5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3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8B04BF-BEC6-4FAD-823A-A71299B118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514180" y="2144874"/>
            <a:ext cx="6013612" cy="297517"/>
          </a:xfrm>
          <a:prstGeom prst="rect">
            <a:avLst/>
          </a:prstGeom>
        </p:spPr>
        <p:txBody>
          <a:bodyPr tIns="140400" anchor="ctr">
            <a:noAutofit/>
          </a:bodyPr>
          <a:lstStyle>
            <a:lvl1pPr marL="0" indent="0" rtl="0">
              <a:buFontTx/>
              <a:buNone/>
              <a:defRPr lang="en-US" sz="2400" b="1" i="0" u="none" strike="noStrike" baseline="30000" smtClean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Agregar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nombre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514181" y="2486574"/>
            <a:ext cx="6013611" cy="297600"/>
          </a:xfrm>
          <a:prstGeom prst="rect">
            <a:avLst/>
          </a:prstGeo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000" b="0" i="0" u="none" strike="noStrike" baseline="30000" smtClean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CH" dirty="0"/>
              <a:t>Agregar tu correo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9C41762A-FB87-4D8B-8DB4-D9EEF6C05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16" y="3750111"/>
            <a:ext cx="5034987" cy="142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altLang="en-US" sz="2000" kern="1200" baseline="30000" dirty="0">
              <a:solidFill>
                <a:schemeClr val="tx1"/>
              </a:solidFill>
              <a:latin typeface="Arial Narrow" pitchFamily="34" charset="0"/>
              <a:ea typeface="MS PGothic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GB" altLang="en-US" sz="2000" b="1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Asociación</a:t>
            </a:r>
            <a:r>
              <a:rPr lang="en-GB" altLang="en-US" sz="2000" b="1" kern="1200" baseline="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 </a:t>
            </a:r>
            <a:r>
              <a:rPr lang="en-GB" altLang="en-US" sz="2000" b="1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Mexicana de Mastologia (AMM)</a:t>
            </a:r>
          </a:p>
          <a:p>
            <a:pPr eaLnBrk="1" hangingPunct="1">
              <a:defRPr/>
            </a:pPr>
            <a: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Amsterdam 124, Col H. </a:t>
            </a:r>
            <a:r>
              <a:rPr lang="en-US" altLang="en-US" sz="2000" kern="1200" baseline="30000" dirty="0" err="1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Condesa</a:t>
            </a:r>
            <a: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, CDMX</a:t>
            </a:r>
            <a:b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T. +52 (55)55530672</a:t>
            </a:r>
            <a:b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</a:br>
            <a:r>
              <a:rPr lang="en-US" altLang="en-US" sz="2000" kern="1200" baseline="30000" dirty="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  <a:cs typeface="+mn-cs"/>
              </a:rPr>
              <a:t>contacto@mastologia.org.mx</a:t>
            </a:r>
          </a:p>
          <a:p>
            <a:pPr eaLnBrk="1" hangingPunct="1">
              <a:defRPr/>
            </a:pPr>
            <a:endParaRPr lang="en-US" altLang="en-US" sz="2000" baseline="30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9D2741BD-B7FD-4467-9376-60BFD8716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211" y="6329973"/>
            <a:ext cx="5313011" cy="307777"/>
          </a:xfrm>
          <a:prstGeom prst="rect">
            <a:avLst/>
          </a:prstGeom>
        </p:spPr>
        <p:txBody>
          <a:bodyPr bIns="23400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  <a:latin typeface="Helvetica LT Std Cond Blk" panose="020B0806030502050204" pitchFamily="34" charset="0"/>
              </a:defRPr>
            </a:lvl1pPr>
          </a:lstStyle>
          <a:p>
            <a:pPr lvl="0"/>
            <a:r>
              <a:rPr lang="en-US" dirty="0"/>
              <a:t>mastologia.org.mx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803895-BF28-420F-B133-40FF555F1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99" y="17957"/>
            <a:ext cx="2687474" cy="10992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31AAC64-AC96-49A6-832B-A8B23FD4F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116" y="4991562"/>
            <a:ext cx="1298312" cy="1298312"/>
          </a:xfrm>
          <a:prstGeom prst="rect">
            <a:avLst/>
          </a:prstGeom>
        </p:spPr>
      </p:pic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14181" y="2812724"/>
            <a:ext cx="6013611" cy="297600"/>
          </a:xfrm>
          <a:prstGeom prst="rect">
            <a:avLst/>
          </a:prstGeom>
        </p:spPr>
        <p:txBody>
          <a:bodyPr tIns="93600" bIns="0" anchor="ctr">
            <a:noAutofit/>
          </a:bodyPr>
          <a:lstStyle>
            <a:lvl1pPr marL="0" indent="0" rtl="0">
              <a:buFontTx/>
              <a:buNone/>
              <a:defRPr lang="en-US" sz="2000" b="0" i="0" u="none" strike="noStrike" baseline="30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fr-CH" dirty="0"/>
              <a:t>Agregar LinkedIn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r="4944"/>
          <a:stretch/>
        </p:blipFill>
        <p:spPr>
          <a:xfrm>
            <a:off x="7925272" y="347876"/>
            <a:ext cx="4130029" cy="62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8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3" r:id="rId4"/>
    <p:sldLayoutId id="2147483664" r:id="rId5"/>
    <p:sldLayoutId id="2147483665" r:id="rId6"/>
    <p:sldLayoutId id="2147483669" r:id="rId7"/>
    <p:sldLayoutId id="2147483668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5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46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46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33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9CDFAB-E76A-4297-833B-C8CEF34BA2D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9DC719-D420-4ACB-94A9-76F3F1B93F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15F61BD-FD49-44F3-BEE4-C08EA40C8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434709-A9EB-4165-B87C-5D0E046B4E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55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48162"/>
      </p:ext>
    </p:extLst>
  </p:cSld>
  <p:clrMapOvr>
    <a:masterClrMapping/>
  </p:clrMapOvr>
</p:sld>
</file>

<file path=ppt/theme/theme1.xml><?xml version="1.0" encoding="utf-8"?>
<a:theme xmlns:a="http://schemas.openxmlformats.org/drawingml/2006/main" name="Mastologia 2020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ologia 2020" id="{A8775CA4-111D-4043-AE76-4D4CCE5A2537}" vid="{54A23D76-DD96-47A2-B786-DAB8658C7E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Mastologia 2020</Template>
  <TotalTime>449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Helvetica LT Std Cond Blk</vt:lpstr>
      <vt:lpstr>Wingdings</vt:lpstr>
      <vt:lpstr>Mastologia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Marisol Cornejo Aguirre</cp:lastModifiedBy>
  <cp:revision>13</cp:revision>
  <cp:lastPrinted>2020-09-01T16:38:23Z</cp:lastPrinted>
  <dcterms:created xsi:type="dcterms:W3CDTF">2020-08-12T21:08:06Z</dcterms:created>
  <dcterms:modified xsi:type="dcterms:W3CDTF">2022-04-16T20:22:29Z</dcterms:modified>
</cp:coreProperties>
</file>